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66" r:id="rId14"/>
    <p:sldId id="267" r:id="rId15"/>
    <p:sldId id="273" r:id="rId16"/>
    <p:sldId id="268" r:id="rId17"/>
    <p:sldId id="272" r:id="rId18"/>
    <p:sldId id="269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7" Type="http://schemas.openxmlformats.org/officeDocument/2006/relationships/image" Target="../media/image38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80727"/>
          </a:xfrm>
        </p:spPr>
        <p:txBody>
          <a:bodyPr/>
          <a:lstStyle/>
          <a:p>
            <a:r>
              <a:rPr lang="uk-UA" dirty="0" smtClean="0"/>
              <a:t>Тварини в екосистемі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4" name="Picture 2" descr="http://animalworld.com.ua/images/2010/September/Foto/Animals/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8165"/>
            <a:ext cx="9144000" cy="5989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000" dirty="0" smtClean="0"/>
              <a:t>У природі тварини є </a:t>
            </a:r>
            <a:r>
              <a:rPr lang="uk-UA" sz="2000" dirty="0" err="1" smtClean="0"/>
              <a:t>консументами</a:t>
            </a:r>
            <a:r>
              <a:rPr lang="uk-UA" sz="2000" dirty="0" smtClean="0"/>
              <a:t> – споживачами органічної речовини</a:t>
            </a:r>
            <a:endParaRPr lang="ru-RU" sz="2800" dirty="0"/>
          </a:p>
        </p:txBody>
      </p:sp>
      <p:pic>
        <p:nvPicPr>
          <p:cNvPr id="22532" name="Picture 4" descr="http://img1.liveinternet.ru/images/attach/c/1/51/562/51562774_squirrels2d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764703"/>
            <a:ext cx="5472609" cy="3770021"/>
          </a:xfrm>
          <a:prstGeom prst="rect">
            <a:avLst/>
          </a:prstGeom>
          <a:noFill/>
        </p:spPr>
      </p:pic>
      <p:pic>
        <p:nvPicPr>
          <p:cNvPr id="22534" name="Picture 6" descr="http://funnypicture.zoda.ru/bd/2006/10/21/529133b8646d9e15f9fa3ad3429c4df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348880"/>
            <a:ext cx="444817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Хижацтво </a:t>
            </a:r>
            <a:endParaRPr lang="ru-RU" sz="2800" dirty="0"/>
          </a:p>
        </p:txBody>
      </p:sp>
      <p:sp>
        <p:nvSpPr>
          <p:cNvPr id="24578" name="AutoShape 2" descr="http://content.foto.mail.ru/mail/monmon2010/147/s-1352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 descr="http://content.foto.mail.ru/mail/monmon2010/147/s-1352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http://www.go2life.net/uploads/posts/2013-02/1360547034_fff_fotos_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141" y="2503880"/>
            <a:ext cx="5256192" cy="368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Работы финалистов конкурса микрофотографи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5040560" cy="36223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Паразитизм </a:t>
            </a:r>
            <a:endParaRPr lang="ru-RU" sz="2800" dirty="0"/>
          </a:p>
        </p:txBody>
      </p:sp>
      <p:pic>
        <p:nvPicPr>
          <p:cNvPr id="4" name="Picture 2" descr="http://vookazooka.ru/uploads/posts/2012-02/1328803492_vookazooka.ru-0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7875240" cy="525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Нейтралізм </a:t>
            </a:r>
            <a:endParaRPr lang="ru-RU" sz="2800" dirty="0"/>
          </a:p>
        </p:txBody>
      </p:sp>
      <p:pic>
        <p:nvPicPr>
          <p:cNvPr id="28674" name="Picture 2" descr="http://www.kartinki24.ru/uploads/gallery/main/313/kartinki24_insects_ants_0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241" y="656692"/>
            <a:ext cx="7344816" cy="5508612"/>
          </a:xfrm>
          <a:prstGeom prst="rect">
            <a:avLst/>
          </a:prstGeom>
          <a:noFill/>
        </p:spPr>
      </p:pic>
      <p:pic>
        <p:nvPicPr>
          <p:cNvPr id="2050" name="Picture 2" descr="http://fotomova.com.ua/src/explanations/b/p2TtiNQ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16832"/>
            <a:ext cx="4032448" cy="269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Конкуренція </a:t>
            </a:r>
            <a:endParaRPr lang="ru-RU" sz="2800" dirty="0"/>
          </a:p>
        </p:txBody>
      </p:sp>
      <p:pic>
        <p:nvPicPr>
          <p:cNvPr id="27650" name="Picture 2" descr="http://www.obouka.ru/wallpapers/077a452fe0f455ab58eb0aee39d6453d/1114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20688"/>
            <a:ext cx="7344816" cy="5508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Мутуалізм (симбіоз) </a:t>
            </a:r>
            <a:r>
              <a:rPr lang="uk-UA" sz="1000" dirty="0" smtClean="0"/>
              <a:t>Воловий птах і копитні </a:t>
            </a:r>
            <a:endParaRPr lang="ru-RU" sz="1000" dirty="0"/>
          </a:p>
        </p:txBody>
      </p:sp>
      <p:pic>
        <p:nvPicPr>
          <p:cNvPr id="26626" name="Picture 2" descr="http://photo.sinayskiy.com/images/iMfolozi/20111112/DSC099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7"/>
            <a:ext cx="1872208" cy="2808313"/>
          </a:xfrm>
          <a:prstGeom prst="rect">
            <a:avLst/>
          </a:prstGeom>
          <a:noFill/>
        </p:spPr>
      </p:pic>
      <p:sp>
        <p:nvSpPr>
          <p:cNvPr id="26628" name="AutoShape 4" descr="http://animalpicture.ru/wp-content/uploads/2010/06/96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698" name="Picture 2" descr="http://content.foto.mail.ru/mail/bagira-psy/_answers/i-1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56992"/>
            <a:ext cx="4171950" cy="2762251"/>
          </a:xfrm>
          <a:prstGeom prst="rect">
            <a:avLst/>
          </a:prstGeom>
          <a:noFill/>
        </p:spPr>
      </p:pic>
      <p:pic>
        <p:nvPicPr>
          <p:cNvPr id="29700" name="Picture 4" descr="http://s49.radikal.ru/i126/1006/fa/9ffb79279d7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339474"/>
            <a:ext cx="4176464" cy="2780154"/>
          </a:xfrm>
          <a:prstGeom prst="rect">
            <a:avLst/>
          </a:prstGeom>
          <a:noFill/>
        </p:spPr>
      </p:pic>
      <p:pic>
        <p:nvPicPr>
          <p:cNvPr id="29702" name="Picture 6" descr="http://bukarik.ru/uploads/posts/2012-08/1345041711_375091_8550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04975" y="620688"/>
            <a:ext cx="4664153" cy="2736304"/>
          </a:xfrm>
          <a:prstGeom prst="rect">
            <a:avLst/>
          </a:prstGeom>
          <a:noFill/>
        </p:spPr>
      </p:pic>
      <p:pic>
        <p:nvPicPr>
          <p:cNvPr id="29704" name="Picture 8" descr="http://www.vokrugsveta.ru/img/cmn/2011/08/17/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620688"/>
            <a:ext cx="2250248" cy="2736303"/>
          </a:xfrm>
          <a:prstGeom prst="rect">
            <a:avLst/>
          </a:prstGeom>
          <a:noFill/>
        </p:spPr>
      </p:pic>
      <p:pic>
        <p:nvPicPr>
          <p:cNvPr id="29706" name="Picture 10" descr="http://animalpicture.ru/wp-content/uploads/2010/06/9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33718" y="620688"/>
            <a:ext cx="2154839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Мутуалізм (симбіоз) </a:t>
            </a:r>
            <a:r>
              <a:rPr lang="uk-UA" sz="1000" dirty="0" smtClean="0"/>
              <a:t>Рак-самітник та актинія </a:t>
            </a:r>
            <a:endParaRPr lang="ru-RU" sz="1000" dirty="0"/>
          </a:p>
        </p:txBody>
      </p:sp>
      <p:sp>
        <p:nvSpPr>
          <p:cNvPr id="26628" name="AutoShape 4" descr="http://animalpicture.ru/wp-content/uploads/2010/06/96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http://goodnewsanimal.ru/445/Common-hermit-crab-with-anemone-on-she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92" y="1052736"/>
            <a:ext cx="9164991" cy="490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Мутуалізм (симбіоз) </a:t>
            </a:r>
            <a:r>
              <a:rPr lang="uk-UA" sz="1000" dirty="0" smtClean="0"/>
              <a:t>Терміти і джгутикові </a:t>
            </a:r>
            <a:endParaRPr lang="ru-RU" sz="1000" dirty="0"/>
          </a:p>
        </p:txBody>
      </p:sp>
      <p:sp>
        <p:nvSpPr>
          <p:cNvPr id="26628" name="AutoShape 4" descr="http://animalpicture.ru/wp-content/uploads/2010/06/96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2" name="Picture 2" descr="Pseudotrichonympha grassi — представитель симбиотических простейших (особой группы жгутиковых — гипермастигин), обитающих в кишечнике термита. A — под микроскопом в фазовом контрасте. B — то же при окраске люминесцентным красителем, выявляющим ядро. C — то же при использовании метода FISH (fluorescence in situ hybridization); зеленым цветом выделяются бактерии — внутриклеточные симбионты простейших, желтым — масса перерабатываемой древесины. Длина масштабной линейки 100 мкм. Фото из дополнительных материалов к обсуждаемой статье в Scie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7164288" cy="5265753"/>
          </a:xfrm>
          <a:prstGeom prst="rect">
            <a:avLst/>
          </a:prstGeom>
          <a:noFill/>
        </p:spPr>
      </p:pic>
      <p:pic>
        <p:nvPicPr>
          <p:cNvPr id="30726" name="Picture 6" descr="http://www.ethnonet.ru/wp-content/uploads/2012/08/1212274538_i-700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5221" y="764704"/>
            <a:ext cx="7008779" cy="5256584"/>
          </a:xfrm>
          <a:prstGeom prst="rect">
            <a:avLst/>
          </a:prstGeom>
          <a:noFill/>
        </p:spPr>
      </p:pic>
      <p:pic>
        <p:nvPicPr>
          <p:cNvPr id="30728" name="Picture 8" descr="http://kakizbavitsya.com/wp-content/uploads/2012/09/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221088"/>
            <a:ext cx="2456892" cy="16379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Коменсалізм </a:t>
            </a:r>
            <a:r>
              <a:rPr lang="uk-UA" sz="1000" dirty="0" smtClean="0"/>
              <a:t>Риба-прилипала </a:t>
            </a:r>
            <a:endParaRPr lang="ru-RU" sz="1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3528392" cy="264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429000"/>
            <a:ext cx="3480510" cy="260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692696"/>
            <a:ext cx="383259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429000"/>
            <a:ext cx="3816424" cy="267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А цей птах </a:t>
            </a:r>
            <a:r>
              <a:rPr lang="uk-UA" sz="2800" smtClean="0"/>
              <a:t>просто надокучив***</a:t>
            </a:r>
            <a:endParaRPr lang="ru-RU" sz="2800" dirty="0"/>
          </a:p>
        </p:txBody>
      </p:sp>
      <p:pic>
        <p:nvPicPr>
          <p:cNvPr id="31746" name="Picture 2" descr="http://doseng.org/uploads/posts/2010-10/1288159525_doseng.org_these_funny_animals_527_640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20688"/>
            <a:ext cx="5400600" cy="5455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Наземно-повітряне: дуже різноманітне і мінливе</a:t>
            </a:r>
            <a:endParaRPr lang="ru-RU" sz="28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704856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язки</a:t>
            </a:r>
            <a:r>
              <a:rPr lang="uk-UA" sz="3200" dirty="0" smtClean="0"/>
              <a:t> організмів у природі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 </a:t>
            </a:r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uk-UA" sz="2800" dirty="0" smtClean="0"/>
          </a:p>
          <a:p>
            <a:pPr algn="ctr">
              <a:buNone/>
            </a:pPr>
            <a:endParaRPr lang="ru-RU" sz="2800" dirty="0"/>
          </a:p>
        </p:txBody>
      </p:sp>
      <p:pic>
        <p:nvPicPr>
          <p:cNvPr id="1026" name="Picture 2" descr="http://img1.liveinternet.ru/images/attach/c/5/85/719/85719091_1333806741_img_49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47310"/>
            <a:ext cx="8280920" cy="621069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878468"/>
            <a:ext cx="8064896" cy="6783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 т не </a:t>
            </a:r>
            <a:r>
              <a:rPr lang="uk-UA" dirty="0" smtClean="0"/>
              <a:t>м</a:t>
            </a:r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22808" y="1792868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7498" y="878468"/>
            <a:ext cx="8041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Де б ти не знаходився, завжди знайдеться …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093296"/>
            <a:ext cx="8568952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1800" dirty="0" smtClean="0"/>
              <a:t>Наземно-повітряне середовище освоїли комах, павукоподібні, птахи, ссавці та інші</a:t>
            </a:r>
            <a:endParaRPr lang="ru-RU" sz="1800" dirty="0"/>
          </a:p>
        </p:txBody>
      </p:sp>
      <p:pic>
        <p:nvPicPr>
          <p:cNvPr id="4" name="Picture 4" descr="http://1.bp.blogspot.com/-6h7bTxeyDII/T9MptnBbx4I/AAAAAAAABMc/NlrrlmCPzO8/s1600/%D0%BC%D1%8B%D1%88%D1%8C+%D0%BF%D0%BE%D0%BB%D0%B5%D0%B2%D0%B0%D1%8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5894" y="620688"/>
            <a:ext cx="4464864" cy="5472608"/>
          </a:xfrm>
          <a:prstGeom prst="rect">
            <a:avLst/>
          </a:prstGeom>
          <a:noFill/>
        </p:spPr>
      </p:pic>
      <p:pic>
        <p:nvPicPr>
          <p:cNvPr id="1026" name="Picture 2" descr="http://rdop.ru/wp-content/uploads/2011/04/%D0%BC%D0%B0%D0%BA%D1%80%D0%BE%D1%81%D1%8A%D0%B5%D0%BC%D0%BA%D0%B0-%D0%BD%D0%B0%D1%81%D0%B5%D0%BA%D0%BE%D0%BC%D1%8B%D1%85-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20688"/>
            <a:ext cx="4176464" cy="5479723"/>
          </a:xfrm>
          <a:prstGeom prst="rect">
            <a:avLst/>
          </a:prstGeom>
          <a:noFill/>
        </p:spPr>
      </p:pic>
      <p:pic>
        <p:nvPicPr>
          <p:cNvPr id="1028" name="Picture 4" descr="http://torchu.ru/images/news/priroda/nasekomi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005064"/>
            <a:ext cx="2955876" cy="2108525"/>
          </a:xfrm>
          <a:prstGeom prst="rect">
            <a:avLst/>
          </a:prstGeom>
          <a:noFill/>
        </p:spPr>
      </p:pic>
      <p:pic>
        <p:nvPicPr>
          <p:cNvPr id="1030" name="Picture 6" descr="http://wallpaper.goodfon.ru/image/344736-1920x12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620687"/>
            <a:ext cx="3758818" cy="23492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Водне: менше кисню і світла, велика густина</a:t>
            </a:r>
            <a:endParaRPr lang="ru-RU" sz="2800" dirty="0"/>
          </a:p>
        </p:txBody>
      </p:sp>
      <p:pic>
        <p:nvPicPr>
          <p:cNvPr id="4" name="Picture 2" descr="http://www.cawater-info.net/all_about_water/wp-content/uploads/2011/11/voda-sreda-obitan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416824" cy="5566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000" dirty="0" smtClean="0"/>
              <a:t>Водне середовище освоїли кишковопорожнинні, ракоподібні, черви, риби, дельфіни, земноводні, кити та інші </a:t>
            </a:r>
            <a:endParaRPr lang="ru-RU" sz="2000" dirty="0"/>
          </a:p>
        </p:txBody>
      </p:sp>
      <p:pic>
        <p:nvPicPr>
          <p:cNvPr id="16386" name="Picture 2" descr="http://olympmed.com/images/aurel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310" y="620688"/>
            <a:ext cx="2250250" cy="2376264"/>
          </a:xfrm>
          <a:prstGeom prst="rect">
            <a:avLst/>
          </a:prstGeom>
          <a:noFill/>
        </p:spPr>
      </p:pic>
      <p:sp>
        <p:nvSpPr>
          <p:cNvPr id="16388" name="AutoShape 4" descr="http://upload.wikimedia.org/wikipedia/commons/thumb/7/79/Diastylis_rathkei.jpg/265px-Diastylis_rathkei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0" name="Picture 6" descr="http://upload.wikimedia.org/wikipedia/commons/thumb/7/79/Diastylis_rathkei.jpg/265px-Diastylis_rathke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16129" y="3508616"/>
            <a:ext cx="3096345" cy="2217033"/>
          </a:xfrm>
          <a:prstGeom prst="rect">
            <a:avLst/>
          </a:prstGeom>
          <a:noFill/>
        </p:spPr>
      </p:pic>
      <p:pic>
        <p:nvPicPr>
          <p:cNvPr id="16392" name="Picture 8" descr="http://t0.gstatic.com/images?q=tbn:ANd9GcQ-IjpOXuG7KyUIqwkjJChwuTjJfoyffO01ckzuEcE-YmjgVQF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3429000"/>
            <a:ext cx="3653105" cy="2736304"/>
          </a:xfrm>
          <a:prstGeom prst="rect">
            <a:avLst/>
          </a:prstGeom>
          <a:noFill/>
        </p:spPr>
      </p:pic>
      <p:sp>
        <p:nvSpPr>
          <p:cNvPr id="16394" name="AutoShape 10" descr="http://zooclub.ru/attach/fotogal/oboi/bezp/13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6" name="Picture 12" descr="http://zooclub.ru/attach/fotogal/oboi/bezp/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12299" y="620688"/>
            <a:ext cx="3648405" cy="2736304"/>
          </a:xfrm>
          <a:prstGeom prst="rect">
            <a:avLst/>
          </a:prstGeom>
          <a:noFill/>
        </p:spPr>
      </p:pic>
      <p:pic>
        <p:nvPicPr>
          <p:cNvPr id="16398" name="Picture 14" descr="http://img1.liveinternet.ru/images/attach/c/0/45/879/45879211_Oksolot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2276872"/>
            <a:ext cx="2530252" cy="2054565"/>
          </a:xfrm>
          <a:prstGeom prst="rect">
            <a:avLst/>
          </a:prstGeom>
          <a:noFill/>
        </p:spPr>
      </p:pic>
      <p:pic>
        <p:nvPicPr>
          <p:cNvPr id="16400" name="Picture 16" descr="http://www.kartinki24.ru/uploads/gallery/main/51/kartinki24_kity_0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4365104"/>
            <a:ext cx="2499192" cy="1800200"/>
          </a:xfrm>
          <a:prstGeom prst="rect">
            <a:avLst/>
          </a:prstGeom>
          <a:noFill/>
        </p:spPr>
      </p:pic>
      <p:pic>
        <p:nvPicPr>
          <p:cNvPr id="16402" name="Picture 18" descr="http://zverki.org/wp-content/uploads/2010/10/delfi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45033" y="620688"/>
            <a:ext cx="2570670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err="1" smtClean="0"/>
              <a:t>Ґрунтове</a:t>
            </a:r>
            <a:r>
              <a:rPr lang="ru-RU" sz="2800" dirty="0" smtClean="0"/>
              <a:t>: </a:t>
            </a:r>
            <a:r>
              <a:rPr lang="ru-RU" sz="2800" dirty="0" err="1" smtClean="0"/>
              <a:t>немає</a:t>
            </a:r>
            <a:r>
              <a:rPr lang="ru-RU" sz="2800" dirty="0" smtClean="0"/>
              <a:t> фотосинтезу</a:t>
            </a:r>
            <a:endParaRPr lang="ru-RU" sz="28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764704"/>
            <a:ext cx="676875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4320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dirty="0" err="1" smtClean="0"/>
              <a:t>Ґрунтове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середовище</a:t>
            </a:r>
            <a:r>
              <a:rPr lang="ru-RU" sz="1800" dirty="0" smtClean="0"/>
              <a:t> </a:t>
            </a:r>
            <a:r>
              <a:rPr lang="ru-RU" sz="1800" dirty="0" err="1" smtClean="0"/>
              <a:t>освоїли</a:t>
            </a:r>
            <a:r>
              <a:rPr lang="ru-RU" sz="1800" dirty="0" smtClean="0"/>
              <a:t> черви, личинки комах, </a:t>
            </a:r>
            <a:r>
              <a:rPr lang="ru-RU" sz="1800" dirty="0" err="1" smtClean="0"/>
              <a:t>мурахи</a:t>
            </a:r>
            <a:r>
              <a:rPr lang="ru-RU" sz="1800" dirty="0" smtClean="0"/>
              <a:t>, </a:t>
            </a:r>
            <a:r>
              <a:rPr lang="ru-RU" sz="1800" dirty="0" err="1" smtClean="0"/>
              <a:t>риючі</a:t>
            </a:r>
            <a:r>
              <a:rPr lang="ru-RU" sz="1800" dirty="0" smtClean="0"/>
              <a:t> </a:t>
            </a:r>
            <a:r>
              <a:rPr lang="ru-RU" sz="1800" dirty="0" err="1" smtClean="0"/>
              <a:t>ссавці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</a:t>
            </a:r>
            <a:endParaRPr lang="ru-RU" sz="1800" dirty="0"/>
          </a:p>
        </p:txBody>
      </p:sp>
      <p:pic>
        <p:nvPicPr>
          <p:cNvPr id="18434" name="Picture 2" descr="Кро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429000"/>
            <a:ext cx="4343400" cy="2790825"/>
          </a:xfrm>
          <a:prstGeom prst="rect">
            <a:avLst/>
          </a:prstGeom>
          <a:noFill/>
        </p:spPr>
      </p:pic>
      <p:pic>
        <p:nvPicPr>
          <p:cNvPr id="18440" name="Picture 8" descr="http://img-fotki.yandex.ru/get/5901/anna-ignatovann.5/0_49aa0_89a44361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429000"/>
            <a:ext cx="3744416" cy="2808312"/>
          </a:xfrm>
          <a:prstGeom prst="rect">
            <a:avLst/>
          </a:prstGeom>
          <a:noFill/>
        </p:spPr>
      </p:pic>
      <p:pic>
        <p:nvPicPr>
          <p:cNvPr id="18442" name="Picture 10" descr="http://2.bp.blogspot.com/-V7sKTbHVU7o/UDdZEoFS_bI/AAAAAAAABFc/2O6Dr54wTvQ/s1600/red+wor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92696"/>
            <a:ext cx="3960440" cy="2632959"/>
          </a:xfrm>
          <a:prstGeom prst="rect">
            <a:avLst/>
          </a:prstGeom>
          <a:noFill/>
        </p:spPr>
      </p:pic>
      <p:pic>
        <p:nvPicPr>
          <p:cNvPr id="18444" name="Picture 12" descr="http://www.matthewlynchpestcontrol.com.au/uploads/images/About%20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692696"/>
            <a:ext cx="3515883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err="1" smtClean="0"/>
              <a:t>Організмове</a:t>
            </a:r>
            <a:r>
              <a:rPr lang="uk-UA" sz="2800" dirty="0" smtClean="0"/>
              <a:t>: немає кисню і світла, багато їжі</a:t>
            </a:r>
            <a:endParaRPr lang="ru-RU" sz="2800" dirty="0"/>
          </a:p>
        </p:txBody>
      </p:sp>
      <p:sp>
        <p:nvSpPr>
          <p:cNvPr id="20482" name="AutoShape 2" descr="http://planeta.moy.su/_bl/137/1399242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4" name="Picture 4" descr="http://planeta.moy.su/_bl/137/139924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704856" cy="5507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Середовище існування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err="1" smtClean="0"/>
              <a:t>Організмове</a:t>
            </a:r>
            <a:r>
              <a:rPr lang="uk-UA" sz="2800" dirty="0" smtClean="0"/>
              <a:t> середовище освоїли черви та інші</a:t>
            </a:r>
            <a:endParaRPr lang="ru-RU" sz="2800" dirty="0"/>
          </a:p>
        </p:txBody>
      </p:sp>
      <p:pic>
        <p:nvPicPr>
          <p:cNvPr id="21506" name="Picture 2" descr="http://earth-chronicles.ru/Publications/19/1167224608.30183_9253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84984"/>
            <a:ext cx="4176464" cy="2784309"/>
          </a:xfrm>
          <a:prstGeom prst="rect">
            <a:avLst/>
          </a:prstGeom>
          <a:noFill/>
        </p:spPr>
      </p:pic>
      <p:pic>
        <p:nvPicPr>
          <p:cNvPr id="21508" name="Picture 4" descr="http://sun-mag.ru/images/1217990809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284984"/>
            <a:ext cx="4212978" cy="2808651"/>
          </a:xfrm>
          <a:prstGeom prst="rect">
            <a:avLst/>
          </a:prstGeom>
          <a:noFill/>
        </p:spPr>
      </p:pic>
      <p:pic>
        <p:nvPicPr>
          <p:cNvPr id="21510" name="Picture 6" descr="http://healself.ru/imgstat/Parazit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620688"/>
            <a:ext cx="3456384" cy="2592288"/>
          </a:xfrm>
          <a:prstGeom prst="rect">
            <a:avLst/>
          </a:prstGeom>
          <a:noFill/>
        </p:spPr>
      </p:pic>
      <p:pic>
        <p:nvPicPr>
          <p:cNvPr id="21512" name="Picture 8" descr="http://www.akulizm.ru/oni-ne-boyatsya-akul/bolezni-aku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5083065" y="181630"/>
            <a:ext cx="2634345" cy="3512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223</Words>
  <Application>Microsoft Office PowerPoint</Application>
  <PresentationFormat>Экран (4:3)</PresentationFormat>
  <Paragraphs>55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Тварини в екосистемі</vt:lpstr>
      <vt:lpstr>Середовище існування </vt:lpstr>
      <vt:lpstr>Середовище існування </vt:lpstr>
      <vt:lpstr>Середовище існування </vt:lpstr>
      <vt:lpstr>Середовище існування </vt:lpstr>
      <vt:lpstr>Середовище існування </vt:lpstr>
      <vt:lpstr>Середовище існування </vt:lpstr>
      <vt:lpstr>Середовище існування </vt:lpstr>
      <vt:lpstr>Середовище існування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  <vt:lpstr>Взаємозв’язки організмів у природі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Тварини в екосистемі</dc:title>
  <dc:creator>User</dc:creator>
  <cp:lastModifiedBy>Пользователь Windows</cp:lastModifiedBy>
  <cp:revision>22</cp:revision>
  <dcterms:created xsi:type="dcterms:W3CDTF">2012-09-23T20:10:00Z</dcterms:created>
  <dcterms:modified xsi:type="dcterms:W3CDTF">2014-09-25T05:53:29Z</dcterms:modified>
</cp:coreProperties>
</file>